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1" r:id="rId2"/>
    <p:sldId id="266" r:id="rId3"/>
    <p:sldId id="374" r:id="rId4"/>
    <p:sldId id="361" r:id="rId5"/>
    <p:sldId id="425" r:id="rId6"/>
    <p:sldId id="426" r:id="rId7"/>
    <p:sldId id="427" r:id="rId8"/>
    <p:sldId id="371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0D0B"/>
    <a:srgbClr val="C21C1C"/>
    <a:srgbClr val="CB1313"/>
    <a:srgbClr val="DB1F1F"/>
    <a:srgbClr val="E12F2F"/>
    <a:srgbClr val="1A1A1B"/>
    <a:srgbClr val="313134"/>
    <a:srgbClr val="181819"/>
    <a:srgbClr val="A50A09"/>
    <a:srgbClr val="DF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61"/>
    <p:restoredTop sz="94270" autoAdjust="0"/>
  </p:normalViewPr>
  <p:slideViewPr>
    <p:cSldViewPr snapToGrid="0">
      <p:cViewPr varScale="1">
        <p:scale>
          <a:sx n="110" d="100"/>
          <a:sy n="110" d="100"/>
        </p:scale>
        <p:origin x="48" y="5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svg>
</file>

<file path=ppt/media/image11.png>
</file>

<file path=ppt/media/image12.png>
</file>

<file path=ppt/media/image13.svg>
</file>

<file path=ppt/media/image2.tiff>
</file>

<file path=ppt/media/image3.jpg>
</file>

<file path=ppt/media/image4.jpg>
</file>

<file path=ppt/media/image5.png>
</file>

<file path=ppt/media/image6.png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CD4FC-624D-AB4E-9533-E6A468B0E056}" type="datetimeFigureOut">
              <a:rPr kumimoji="1" lang="zh-CN" altLang="en-US" smtClean="0"/>
              <a:t>2021/2/21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024F85-CB1C-7445-9B98-7B8479DF2C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5796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5909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3972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1883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9509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5672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2224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1612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3058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红色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367E3DA-D6BF-421C-BABD-DE64C10FBB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757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红色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C041ED0-283D-402F-B3AC-4BA7B5C19F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533" y="0"/>
            <a:ext cx="12204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22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红色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9E462A8-72A8-4AF9-B65A-42889C74BE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5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红色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DEA5FF2-1D46-4A31-B927-240846F220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2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红色热爱">
    <p:bg>
      <p:bgPr>
        <a:solidFill>
          <a:srgbClr val="A80D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CBA5F2A-7A99-4D2D-A958-5DB08BCBFACE}"/>
              </a:ext>
            </a:extLst>
          </p:cNvPr>
          <p:cNvGrpSpPr/>
          <p:nvPr userDrawn="1"/>
        </p:nvGrpSpPr>
        <p:grpSpPr>
          <a:xfrm>
            <a:off x="169819" y="0"/>
            <a:ext cx="12018615" cy="6858000"/>
            <a:chOff x="63375" y="-155701"/>
            <a:chExt cx="12018615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97D2F9F6-C506-4125-BEE2-D3AC15EDF3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20"/>
            <a:stretch/>
          </p:blipFill>
          <p:spPr>
            <a:xfrm>
              <a:off x="63375" y="-155701"/>
              <a:ext cx="5800210" cy="6013009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4237114-6C7D-440B-AD1F-20D42E6E5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6736" y="876394"/>
              <a:ext cx="5145254" cy="58259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0405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红色大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84520948-DC55-495F-801C-E45AD9643A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0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7A9BF5-E4F7-43F7-B0E4-E9F8EC9ED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EB24FA-D8EE-4446-BFB8-487EA309A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8E8443-8AB8-49FC-ACA6-86BD28EE56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71B53-6E6A-4797-BB05-9181CDA90FC7}" type="datetimeFigureOut">
              <a:rPr lang="zh-CN" altLang="en-US" smtClean="0"/>
              <a:t>2021/2/21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94A2E9-BFC3-4E38-AF44-D123EA54F1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86395B-ED36-4192-BBAF-1EDCB412E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A7191-98FC-4568-95DD-ED3C44E60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47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0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0D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FA8C8CC5-CB7C-6E47-A614-201460386DB0}"/>
              </a:ext>
            </a:extLst>
          </p:cNvPr>
          <p:cNvSpPr txBox="1"/>
          <p:nvPr/>
        </p:nvSpPr>
        <p:spPr>
          <a:xfrm>
            <a:off x="1582645" y="2721037"/>
            <a:ext cx="106093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latin typeface="Songti SC Black" panose="02010600040101010101" pitchFamily="2" charset="-122"/>
                <a:ea typeface="Songti SC Black" panose="02010600040101010101" pitchFamily="2" charset="-122"/>
              </a:rPr>
              <a:t>合成大大</a:t>
            </a:r>
            <a:endParaRPr kumimoji="1" lang="zh-CN" altLang="en-US" sz="6000" b="1" dirty="0">
              <a:latin typeface="Songti SC Black" panose="02010600040101010101" pitchFamily="2" charset="-122"/>
              <a:ea typeface="Songti SC Black" panose="02010600040101010101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3A73718-8F15-554A-9AFE-D1446CB475FF}"/>
              </a:ext>
            </a:extLst>
          </p:cNvPr>
          <p:cNvSpPr txBox="1"/>
          <p:nvPr/>
        </p:nvSpPr>
        <p:spPr>
          <a:xfrm>
            <a:off x="1582645" y="3722964"/>
            <a:ext cx="82937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spc="100" dirty="0">
                <a:solidFill>
                  <a:schemeClr val="bg1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超简单介绍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D18BA7E-F1EB-BE48-AC81-E3F5441811CA}"/>
              </a:ext>
            </a:extLst>
          </p:cNvPr>
          <p:cNvSpPr txBox="1"/>
          <p:nvPr/>
        </p:nvSpPr>
        <p:spPr>
          <a:xfrm>
            <a:off x="1721980" y="4293258"/>
            <a:ext cx="4531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solidFill>
                  <a:schemeClr val="bg1"/>
                </a:solidFill>
              </a:rPr>
              <a:t>S1</a:t>
            </a:r>
            <a:r>
              <a:rPr kumimoji="1" lang="zh-CN" altLang="en-US" sz="1600" dirty="0">
                <a:solidFill>
                  <a:schemeClr val="bg1"/>
                </a:solidFill>
              </a:rPr>
              <a:t>组</a:t>
            </a:r>
            <a:endParaRPr kumimoji="1" lang="en-US" altLang="zh-CN" sz="1600" dirty="0">
              <a:solidFill>
                <a:schemeClr val="bg1"/>
              </a:solidFill>
            </a:endParaRPr>
          </a:p>
          <a:p>
            <a:r>
              <a:rPr kumimoji="1" lang="en-US" altLang="zh-CN" sz="1600" dirty="0">
                <a:solidFill>
                  <a:schemeClr val="bg1"/>
                </a:solidFill>
              </a:rPr>
              <a:t>2021</a:t>
            </a:r>
            <a:r>
              <a:rPr kumimoji="1" lang="zh-CN" altLang="en-US" sz="1600" dirty="0">
                <a:solidFill>
                  <a:schemeClr val="bg1"/>
                </a:solidFill>
              </a:rPr>
              <a:t>年</a:t>
            </a:r>
            <a:r>
              <a:rPr kumimoji="1" lang="en-US" altLang="zh-CN" sz="1600" dirty="0">
                <a:solidFill>
                  <a:schemeClr val="bg1"/>
                </a:solidFill>
              </a:rPr>
              <a:t>2</a:t>
            </a:r>
            <a:r>
              <a:rPr kumimoji="1" lang="zh-CN" altLang="en-US" sz="1600" dirty="0">
                <a:solidFill>
                  <a:schemeClr val="bg1"/>
                </a:solidFill>
              </a:rPr>
              <a:t>月</a:t>
            </a:r>
            <a:r>
              <a:rPr kumimoji="1" lang="en-US" altLang="zh-CN" sz="1600" dirty="0">
                <a:solidFill>
                  <a:schemeClr val="bg1"/>
                </a:solidFill>
              </a:rPr>
              <a:t>21</a:t>
            </a:r>
            <a:r>
              <a:rPr kumimoji="1" lang="zh-CN" altLang="en-US" sz="1600" dirty="0">
                <a:solidFill>
                  <a:schemeClr val="bg1"/>
                </a:solidFill>
              </a:rPr>
              <a:t>日</a:t>
            </a:r>
          </a:p>
        </p:txBody>
      </p: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E51DB610-6281-CE41-BE75-EF7AD49DF4AC}"/>
              </a:ext>
            </a:extLst>
          </p:cNvPr>
          <p:cNvCxnSpPr>
            <a:cxnSpLocks/>
          </p:cNvCxnSpPr>
          <p:nvPr/>
        </p:nvCxnSpPr>
        <p:spPr>
          <a:xfrm>
            <a:off x="1608060" y="4384811"/>
            <a:ext cx="0" cy="340114"/>
          </a:xfrm>
          <a:prstGeom prst="line">
            <a:avLst/>
          </a:prstGeom>
          <a:ln w="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>
            <a:extLst>
              <a:ext uri="{FF2B5EF4-FFF2-40B4-BE49-F238E27FC236}">
                <a16:creationId xmlns:a16="http://schemas.microsoft.com/office/drawing/2014/main" id="{D7542047-E39A-D84C-845B-CC3A51F36154}"/>
              </a:ext>
            </a:extLst>
          </p:cNvPr>
          <p:cNvGrpSpPr/>
          <p:nvPr/>
        </p:nvGrpSpPr>
        <p:grpSpPr>
          <a:xfrm>
            <a:off x="1582645" y="2194103"/>
            <a:ext cx="1377981" cy="393832"/>
            <a:chOff x="1870051" y="-461450"/>
            <a:chExt cx="1377981" cy="393832"/>
          </a:xfrm>
        </p:grpSpPr>
        <p:sp>
          <p:nvSpPr>
            <p:cNvPr id="15" name="对角圆角矩形 14">
              <a:extLst>
                <a:ext uri="{FF2B5EF4-FFF2-40B4-BE49-F238E27FC236}">
                  <a16:creationId xmlns:a16="http://schemas.microsoft.com/office/drawing/2014/main" id="{EA0E4D88-5743-BD49-98F3-98D90E89B65B}"/>
                </a:ext>
              </a:extLst>
            </p:cNvPr>
            <p:cNvSpPr/>
            <p:nvPr/>
          </p:nvSpPr>
          <p:spPr>
            <a:xfrm>
              <a:off x="1870051" y="-461450"/>
              <a:ext cx="1377981" cy="393832"/>
            </a:xfrm>
            <a:prstGeom prst="round2DiagRect">
              <a:avLst>
                <a:gd name="adj1" fmla="val 4901"/>
                <a:gd name="adj2" fmla="val 428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B1F3651-6715-9D46-AF7E-B3B582C66C08}"/>
                </a:ext>
              </a:extLst>
            </p:cNvPr>
            <p:cNvSpPr txBox="1"/>
            <p:nvPr/>
          </p:nvSpPr>
          <p:spPr>
            <a:xfrm>
              <a:off x="1928491" y="-461450"/>
              <a:ext cx="1319541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900" spc="300" dirty="0">
                  <a:solidFill>
                    <a:srgbClr val="A30B09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寒假作业</a:t>
              </a: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C2CA7D63-DC4A-496B-A504-B2A296574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5046" y="6430129"/>
            <a:ext cx="747798" cy="13920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4DDEBB3-721B-430A-9661-785B8A9FD966}"/>
              </a:ext>
            </a:extLst>
          </p:cNvPr>
          <p:cNvSpPr txBox="1"/>
          <p:nvPr/>
        </p:nvSpPr>
        <p:spPr>
          <a:xfrm>
            <a:off x="4673340" y="2533045"/>
            <a:ext cx="901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ea typeface="Songti SC Black" panose="02010600040101010101" pitchFamily="2" charset="-122"/>
              </a:rPr>
              <a:t>alpha</a:t>
            </a:r>
          </a:p>
        </p:txBody>
      </p:sp>
    </p:spTree>
    <p:extLst>
      <p:ext uri="{BB962C8B-B14F-4D97-AF65-F5344CB8AC3E}">
        <p14:creationId xmlns:p14="http://schemas.microsoft.com/office/powerpoint/2010/main" val="247837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5">
            <a:extLst>
              <a:ext uri="{FF2B5EF4-FFF2-40B4-BE49-F238E27FC236}">
                <a16:creationId xmlns:a16="http://schemas.microsoft.com/office/drawing/2014/main" id="{64678605-D154-4D17-9FF8-23077E1E2CFC}"/>
              </a:ext>
            </a:extLst>
          </p:cNvPr>
          <p:cNvSpPr txBox="1">
            <a:spLocks/>
          </p:cNvSpPr>
          <p:nvPr/>
        </p:nvSpPr>
        <p:spPr>
          <a:xfrm>
            <a:off x="1524000" y="2284527"/>
            <a:ext cx="9144000" cy="15517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、游戏规则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72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>
            <a:extLst>
              <a:ext uri="{FF2B5EF4-FFF2-40B4-BE49-F238E27FC236}">
                <a16:creationId xmlns:a16="http://schemas.microsoft.com/office/drawing/2014/main" id="{68432C57-052E-4198-89E1-DB9AD2F8456C}"/>
              </a:ext>
            </a:extLst>
          </p:cNvPr>
          <p:cNvSpPr txBox="1"/>
          <p:nvPr/>
        </p:nvSpPr>
        <p:spPr>
          <a:xfrm>
            <a:off x="597712" y="4060395"/>
            <a:ext cx="792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1    </a:t>
            </a:r>
            <a:r>
              <a:rPr kumimoji="1" lang="zh-CN" altLang="en-US" dirty="0">
                <a:solidFill>
                  <a:schemeClr val="bg1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游戏规则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5A1560B-A3D0-4016-9E75-1762DAF33461}"/>
              </a:ext>
            </a:extLst>
          </p:cNvPr>
          <p:cNvSpPr txBox="1"/>
          <p:nvPr/>
        </p:nvSpPr>
        <p:spPr>
          <a:xfrm>
            <a:off x="597712" y="4594207"/>
            <a:ext cx="7489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2    </a:t>
            </a:r>
            <a:r>
              <a:rPr kumimoji="1" lang="zh-CN" altLang="en-US" dirty="0">
                <a:solidFill>
                  <a:schemeClr val="bg1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游戏技术点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EE49EF7F-BBFB-455C-A850-01F64167117F}"/>
              </a:ext>
            </a:extLst>
          </p:cNvPr>
          <p:cNvSpPr txBox="1"/>
          <p:nvPr/>
        </p:nvSpPr>
        <p:spPr>
          <a:xfrm>
            <a:off x="4557929" y="358871"/>
            <a:ext cx="763893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0000" b="1" dirty="0">
                <a:solidFill>
                  <a:srgbClr val="C21C1C"/>
                </a:solidFill>
                <a:latin typeface="PingFang SC Regular" panose="020B0300000000000000" pitchFamily="34" charset="-128"/>
                <a:ea typeface="PingFang SC Regular" panose="020B0300000000000000" pitchFamily="34" charset="-128"/>
                <a:cs typeface="Arial" panose="020B0604020202020204" pitchFamily="34" charset="0"/>
              </a:rPr>
              <a:t>CONTENTS</a:t>
            </a:r>
            <a:endParaRPr kumimoji="1" lang="zh-CN" altLang="en-US" sz="10000" b="1" dirty="0">
              <a:solidFill>
                <a:srgbClr val="C21C1C"/>
              </a:solidFill>
              <a:latin typeface="PingFang SC Regular" panose="020B0300000000000000" pitchFamily="34" charset="-128"/>
              <a:ea typeface="PingFang SC Regular" panose="020B0300000000000000" pitchFamily="34" charset="-128"/>
              <a:cs typeface="Arial" panose="020B0604020202020204" pitchFamily="34" charset="0"/>
            </a:endParaRPr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6E0CBA41-9E84-48E0-B79A-86EFCF84A82B}"/>
              </a:ext>
            </a:extLst>
          </p:cNvPr>
          <p:cNvCxnSpPr>
            <a:cxnSpLocks/>
          </p:cNvCxnSpPr>
          <p:nvPr/>
        </p:nvCxnSpPr>
        <p:spPr>
          <a:xfrm>
            <a:off x="683438" y="6111095"/>
            <a:ext cx="1071859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6D6BAA33-DFBC-4E1A-966F-0E14E68A3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5046" y="6430129"/>
            <a:ext cx="747798" cy="13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569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F8F2C0-1325-684A-A660-A54CE5499B16}"/>
              </a:ext>
            </a:extLst>
          </p:cNvPr>
          <p:cNvSpPr txBox="1"/>
          <p:nvPr/>
        </p:nvSpPr>
        <p:spPr>
          <a:xfrm>
            <a:off x="7592838" y="-350089"/>
            <a:ext cx="5211427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0" dirty="0">
                <a:solidFill>
                  <a:srgbClr val="C21C1C"/>
                </a:solidFill>
                <a:latin typeface="+mj-ea"/>
                <a:ea typeface="+mj-ea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371115C-E467-3C4F-8AA8-9CBF8D094F66}"/>
              </a:ext>
            </a:extLst>
          </p:cNvPr>
          <p:cNvSpPr txBox="1"/>
          <p:nvPr/>
        </p:nvSpPr>
        <p:spPr>
          <a:xfrm>
            <a:off x="612265" y="3809846"/>
            <a:ext cx="52913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b="1" dirty="0">
                <a:solidFill>
                  <a:srgbClr val="A80D0B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游戏规则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586D111-49EB-A541-966B-DFA857973D95}"/>
              </a:ext>
            </a:extLst>
          </p:cNvPr>
          <p:cNvSpPr txBox="1"/>
          <p:nvPr/>
        </p:nvSpPr>
        <p:spPr>
          <a:xfrm>
            <a:off x="612265" y="5361290"/>
            <a:ext cx="395067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1500" spc="100" dirty="0">
                <a:solidFill>
                  <a:srgbClr val="A80D0B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Template description</a:t>
            </a:r>
            <a:endParaRPr kumimoji="1" lang="zh-CN" altLang="en-US" sz="1500" spc="100" dirty="0">
              <a:solidFill>
                <a:srgbClr val="A80D0B"/>
              </a:solidFill>
              <a:latin typeface="Heiti SC Light" panose="02000000000000000000" pitchFamily="2" charset="-128"/>
              <a:ea typeface="Heiti SC Light" panose="02000000000000000000" pitchFamily="2" charset="-128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3841676-5853-4EB7-958E-A8EC2FBBE776}"/>
              </a:ext>
            </a:extLst>
          </p:cNvPr>
          <p:cNvCxnSpPr>
            <a:cxnSpLocks/>
          </p:cNvCxnSpPr>
          <p:nvPr/>
        </p:nvCxnSpPr>
        <p:spPr>
          <a:xfrm>
            <a:off x="683438" y="6111095"/>
            <a:ext cx="10718593" cy="0"/>
          </a:xfrm>
          <a:prstGeom prst="line">
            <a:avLst/>
          </a:prstGeom>
          <a:ln w="57150">
            <a:solidFill>
              <a:srgbClr val="A80D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形 8">
            <a:extLst>
              <a:ext uri="{FF2B5EF4-FFF2-40B4-BE49-F238E27FC236}">
                <a16:creationId xmlns:a16="http://schemas.microsoft.com/office/drawing/2014/main" id="{F2A74EDC-1FFE-4A27-BD60-12B259E329A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20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0B21FE10-7F16-4D86-B853-764794358351}"/>
              </a:ext>
            </a:extLst>
          </p:cNvPr>
          <p:cNvSpPr txBox="1"/>
          <p:nvPr/>
        </p:nvSpPr>
        <p:spPr>
          <a:xfrm>
            <a:off x="416520" y="394263"/>
            <a:ext cx="4419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游戏规则</a:t>
            </a:r>
            <a:endParaRPr kumimoji="1" lang="en-US" altLang="zh-CN" sz="3000" b="1" dirty="0">
              <a:solidFill>
                <a:schemeClr val="tx1">
                  <a:lumMod val="75000"/>
                  <a:lumOff val="25000"/>
                </a:schemeClr>
              </a:solidFill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cxnSp>
        <p:nvCxnSpPr>
          <p:cNvPr id="12" name="直线连接符 5">
            <a:extLst>
              <a:ext uri="{FF2B5EF4-FFF2-40B4-BE49-F238E27FC236}">
                <a16:creationId xmlns:a16="http://schemas.microsoft.com/office/drawing/2014/main" id="{A1952A17-6BDD-4D6C-B4B8-6BA6E7DA94E2}"/>
              </a:ext>
            </a:extLst>
          </p:cNvPr>
          <p:cNvCxnSpPr>
            <a:cxnSpLocks/>
          </p:cNvCxnSpPr>
          <p:nvPr/>
        </p:nvCxnSpPr>
        <p:spPr>
          <a:xfrm>
            <a:off x="514179" y="1101951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78C68DE5-2CDE-481A-BCC2-8C77C65128DA}"/>
              </a:ext>
            </a:extLst>
          </p:cNvPr>
          <p:cNvSpPr txBox="1"/>
          <p:nvPr/>
        </p:nvSpPr>
        <p:spPr>
          <a:xfrm>
            <a:off x="780579" y="1486264"/>
            <a:ext cx="10336696" cy="2736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1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、点下鼠标（左或右键），产生球</a:t>
            </a:r>
            <a:endParaRPr kumimoji="1" lang="en-US" altLang="zh-CN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2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、压着鼠标键时，左右拖以找到合适的下落点。</a:t>
            </a:r>
            <a:endParaRPr kumimoji="1" lang="en-US" altLang="zh-CN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3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、释放按键，使球下落</a:t>
            </a:r>
            <a:endParaRPr kumimoji="1" lang="en-US" altLang="zh-CN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4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、相同球碰撞会融合成更大的球</a:t>
            </a:r>
            <a:endParaRPr kumimoji="1" lang="en-US" altLang="zh-CN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5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、 获得更多的球，以获得更高的积分吧！！</a:t>
            </a:r>
            <a:endParaRPr kumimoji="1" lang="en-US" altLang="zh-CN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C8CF1597-E077-437F-A7D4-A7F9A3041BA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ACEC591-B534-4A2E-AA6A-BE481F9B9A1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9517" y="4149264"/>
            <a:ext cx="3753327" cy="208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1F8F2C0-1325-684A-A660-A54CE5499B16}"/>
              </a:ext>
            </a:extLst>
          </p:cNvPr>
          <p:cNvSpPr txBox="1"/>
          <p:nvPr/>
        </p:nvSpPr>
        <p:spPr>
          <a:xfrm>
            <a:off x="7592838" y="-350089"/>
            <a:ext cx="5211427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0" dirty="0">
                <a:solidFill>
                  <a:srgbClr val="C21C1C"/>
                </a:solidFill>
                <a:latin typeface="+mj-ea"/>
                <a:ea typeface="+mj-ea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371115C-E467-3C4F-8AA8-9CBF8D094F66}"/>
              </a:ext>
            </a:extLst>
          </p:cNvPr>
          <p:cNvSpPr txBox="1"/>
          <p:nvPr/>
        </p:nvSpPr>
        <p:spPr>
          <a:xfrm>
            <a:off x="612265" y="3809846"/>
            <a:ext cx="52913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b="1" dirty="0">
                <a:solidFill>
                  <a:srgbClr val="A80D0B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游戏技术点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586D111-49EB-A541-966B-DFA857973D95}"/>
              </a:ext>
            </a:extLst>
          </p:cNvPr>
          <p:cNvSpPr txBox="1"/>
          <p:nvPr/>
        </p:nvSpPr>
        <p:spPr>
          <a:xfrm>
            <a:off x="612265" y="5361290"/>
            <a:ext cx="395067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1500" spc="100" dirty="0">
                <a:solidFill>
                  <a:srgbClr val="A80D0B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Template description</a:t>
            </a:r>
            <a:endParaRPr kumimoji="1" lang="zh-CN" altLang="en-US" sz="1500" spc="100" dirty="0">
              <a:solidFill>
                <a:srgbClr val="A80D0B"/>
              </a:solidFill>
              <a:latin typeface="Heiti SC Light" panose="02000000000000000000" pitchFamily="2" charset="-128"/>
              <a:ea typeface="Heiti SC Light" panose="02000000000000000000" pitchFamily="2" charset="-128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3841676-5853-4EB7-958E-A8EC2FBBE776}"/>
              </a:ext>
            </a:extLst>
          </p:cNvPr>
          <p:cNvCxnSpPr>
            <a:cxnSpLocks/>
          </p:cNvCxnSpPr>
          <p:nvPr/>
        </p:nvCxnSpPr>
        <p:spPr>
          <a:xfrm>
            <a:off x="683438" y="6111095"/>
            <a:ext cx="10718593" cy="0"/>
          </a:xfrm>
          <a:prstGeom prst="line">
            <a:avLst/>
          </a:prstGeom>
          <a:ln w="57150">
            <a:solidFill>
              <a:srgbClr val="A80D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形 8">
            <a:extLst>
              <a:ext uri="{FF2B5EF4-FFF2-40B4-BE49-F238E27FC236}">
                <a16:creationId xmlns:a16="http://schemas.microsoft.com/office/drawing/2014/main" id="{F2A74EDC-1FFE-4A27-BD60-12B259E329A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384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0B21FE10-7F16-4D86-B853-764794358351}"/>
              </a:ext>
            </a:extLst>
          </p:cNvPr>
          <p:cNvSpPr txBox="1"/>
          <p:nvPr/>
        </p:nvSpPr>
        <p:spPr>
          <a:xfrm>
            <a:off x="416520" y="394263"/>
            <a:ext cx="4419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技术介绍</a:t>
            </a:r>
            <a:endParaRPr kumimoji="1" lang="en-US" altLang="zh-CN" sz="3000" b="1" dirty="0">
              <a:solidFill>
                <a:schemeClr val="tx1">
                  <a:lumMod val="75000"/>
                  <a:lumOff val="25000"/>
                </a:schemeClr>
              </a:solidFill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cxnSp>
        <p:nvCxnSpPr>
          <p:cNvPr id="12" name="直线连接符 5">
            <a:extLst>
              <a:ext uri="{FF2B5EF4-FFF2-40B4-BE49-F238E27FC236}">
                <a16:creationId xmlns:a16="http://schemas.microsoft.com/office/drawing/2014/main" id="{A1952A17-6BDD-4D6C-B4B8-6BA6E7DA94E2}"/>
              </a:ext>
            </a:extLst>
          </p:cNvPr>
          <p:cNvCxnSpPr>
            <a:cxnSpLocks/>
          </p:cNvCxnSpPr>
          <p:nvPr/>
        </p:nvCxnSpPr>
        <p:spPr>
          <a:xfrm>
            <a:off x="514179" y="1101951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78C68DE5-2CDE-481A-BCC2-8C77C65128DA}"/>
              </a:ext>
            </a:extLst>
          </p:cNvPr>
          <p:cNvSpPr txBox="1"/>
          <p:nvPr/>
        </p:nvSpPr>
        <p:spPr>
          <a:xfrm>
            <a:off x="780579" y="1486264"/>
            <a:ext cx="10336696" cy="1597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1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、使用了插件</a:t>
            </a: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box2d, 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拥有较真实的物理，</a:t>
            </a:r>
            <a:endParaRPr kumimoji="1" lang="en-US" altLang="zh-CN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2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、拥有游戏状态机，游戏扩展很方便</a:t>
            </a:r>
            <a:endParaRPr kumimoji="1" lang="en-US" altLang="zh-CN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3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、使用了</a:t>
            </a: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H5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与</a:t>
            </a:r>
            <a:r>
              <a:rPr kumimoji="1" lang="en-US" altLang="zh-CN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ES6</a:t>
            </a:r>
            <a:r>
              <a:rPr kumimoji="1" lang="zh-CN" altLang="en-US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开发</a:t>
            </a:r>
            <a:endParaRPr kumimoji="1" lang="en-US" altLang="zh-CN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C8CF1597-E077-437F-A7D4-A7F9A3041BA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4C4FF3D-F66A-487C-9593-90C05676312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9517" y="4105721"/>
            <a:ext cx="3753327" cy="208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835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0D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FA8C8CC5-CB7C-6E47-A614-201460386DB0}"/>
              </a:ext>
            </a:extLst>
          </p:cNvPr>
          <p:cNvSpPr txBox="1"/>
          <p:nvPr/>
        </p:nvSpPr>
        <p:spPr>
          <a:xfrm>
            <a:off x="0" y="2680382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/>
                </a:solidFill>
                <a:latin typeface="Songti SC Black" panose="02010600040101010101" pitchFamily="2" charset="-122"/>
                <a:ea typeface="Songti SC Black" panose="02010600040101010101" pitchFamily="2" charset="-122"/>
              </a:rPr>
              <a:t>THANK YOU</a:t>
            </a:r>
            <a:endParaRPr kumimoji="1" lang="zh-CN" altLang="en-US" sz="6000" b="1" dirty="0">
              <a:latin typeface="Songti SC Black" panose="02010600040101010101" pitchFamily="2" charset="-122"/>
              <a:ea typeface="Songti SC Black" panose="02010600040101010101" pitchFamily="2" charset="-122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F3F7CC18-8517-4FEA-A8C7-A6E1334BF24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97313" y="3723592"/>
            <a:ext cx="1197375" cy="20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210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红色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8966</TotalTime>
  <Words>146</Words>
  <Application>Microsoft Office PowerPoint</Application>
  <PresentationFormat>宽屏</PresentationFormat>
  <Paragraphs>34</Paragraphs>
  <Slides>8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Heiti SC Light</vt:lpstr>
      <vt:lpstr>PingFang SC</vt:lpstr>
      <vt:lpstr>PingFang SC Regular</vt:lpstr>
      <vt:lpstr>PingFang SC Semibold</vt:lpstr>
      <vt:lpstr>Songti SC Black</vt:lpstr>
      <vt:lpstr>等线</vt:lpstr>
      <vt:lpstr>微软雅黑</vt:lpstr>
      <vt:lpstr>Arial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网易集团PPT模板</dc:title>
  <dc:creator>Netease</dc:creator>
  <cp:lastModifiedBy>陈俊辉</cp:lastModifiedBy>
  <cp:revision>279</cp:revision>
  <dcterms:created xsi:type="dcterms:W3CDTF">2020-10-23T08:28:58Z</dcterms:created>
  <dcterms:modified xsi:type="dcterms:W3CDTF">2021-02-21T09:21:44Z</dcterms:modified>
</cp:coreProperties>
</file>

<file path=docProps/thumbnail.jpeg>
</file>